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WARM </a:t>
            </a:r>
            <a:r>
              <a:rPr lang="en-US" dirty="0" smtClean="0"/>
              <a:t>UPS: LIT TERMS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LITERARY TERMS</a:t>
            </a:r>
            <a:r>
              <a:rPr lang="en-US" dirty="0" smtClean="0"/>
              <a:t> </a:t>
            </a:r>
            <a:r>
              <a:rPr lang="en-US" dirty="0" smtClean="0"/>
              <a:t>1-10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45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 #1: complete in your English notebook.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Use your literary term notes to help you complete the following: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 smtClean="0"/>
              <a:t>your own example of an epiphany.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Describe </a:t>
            </a:r>
            <a:r>
              <a:rPr lang="en-US" dirty="0" smtClean="0"/>
              <a:t>the connotative meaning of the word “nightmare”.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 smtClean="0"/>
              <a:t>device is used to create a problem for the main character in our story when trying to achieve his/her goals?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 smtClean="0"/>
              <a:t>your own example of personification.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Describe </a:t>
            </a:r>
            <a:r>
              <a:rPr lang="en-US" dirty="0" smtClean="0"/>
              <a:t>the denotative meaning of the word “nightmare”.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99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 #2: complete in your English notebook.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Without using your notes, try and </a:t>
            </a:r>
            <a:r>
              <a:rPr lang="en-US" i="1" dirty="0" smtClean="0"/>
              <a:t>match </a:t>
            </a:r>
            <a:r>
              <a:rPr lang="en-US" i="1" dirty="0"/>
              <a:t>the correct </a:t>
            </a:r>
            <a:r>
              <a:rPr lang="en-US" i="1" dirty="0" smtClean="0"/>
              <a:t>literary term </a:t>
            </a:r>
            <a:r>
              <a:rPr lang="en-US" i="1" dirty="0"/>
              <a:t>to </a:t>
            </a:r>
            <a:r>
              <a:rPr lang="en-US" i="1" dirty="0" smtClean="0"/>
              <a:t>it’s definition</a:t>
            </a:r>
            <a:r>
              <a:rPr lang="en-US" i="1" dirty="0"/>
              <a:t> </a:t>
            </a:r>
            <a:r>
              <a:rPr lang="en-US" i="1" dirty="0" smtClean="0"/>
              <a:t>below. </a:t>
            </a:r>
            <a:endParaRPr lang="en-US" i="1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Main subject that helps provide a certain insight into the story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Words or phrases to help create “mental images”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Helps establish where and when and under what circumstances the story is taking place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Development of a character throughout the novel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Hints that set the stage for a story to unfold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5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 #3: complete in your English notebook.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Without using your notes, try and match the correct literary term to it’s example below.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Bill was short and plump. His bald spot was widening with every passing year.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wind whispered through dry grass.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it’s a sunny day, I feel happier.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 whiffed the aroma of brewed coffee.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finally understand what my mom was trying to teacher my all those years ago.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2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 #2: 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Theme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Imagery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Setting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Characterization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Foreshadowing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30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 #3: 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Characterization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Personification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Connotation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Imagery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Epiphany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0790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112</TotalTime>
  <Words>270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WARM UPS: LIT TERMS</vt:lpstr>
      <vt:lpstr>Wu #1: complete in your English notebook. </vt:lpstr>
      <vt:lpstr>Wu #2: complete in your English notebook. </vt:lpstr>
      <vt:lpstr>Wu #3: complete in your English notebook. </vt:lpstr>
      <vt:lpstr>WU #2: ANSWERS </vt:lpstr>
      <vt:lpstr>WU #3: ANSWERS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 #1: FL</dc:title>
  <dc:creator>Stetka, Meghan</dc:creator>
  <cp:lastModifiedBy>Stetka, Meghan</cp:lastModifiedBy>
  <cp:revision>6</cp:revision>
  <dcterms:created xsi:type="dcterms:W3CDTF">2018-08-01T16:03:02Z</dcterms:created>
  <dcterms:modified xsi:type="dcterms:W3CDTF">2019-07-26T21:05:40Z</dcterms:modified>
</cp:coreProperties>
</file>